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7" r:id="rId5"/>
    <p:sldId id="259" r:id="rId6"/>
    <p:sldId id="260" r:id="rId7"/>
    <p:sldId id="261" r:id="rId8"/>
    <p:sldId id="262" r:id="rId9"/>
    <p:sldId id="270" r:id="rId10"/>
    <p:sldId id="269" r:id="rId11"/>
    <p:sldId id="266" r:id="rId12"/>
    <p:sldId id="268" r:id="rId13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8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261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814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08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52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10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338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008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787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52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518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CDC4-6094-41AE-9700-6D73096C6AFF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BC7B2-D3E6-434B-9EA3-CE419DB584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780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dirty="0" smtClean="0"/>
              <a:t>KILPAILULADUT</a:t>
            </a:r>
            <a:endParaRPr lang="fi-FI" b="1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420904"/>
            <a:ext cx="9144000" cy="1655762"/>
          </a:xfrm>
        </p:spPr>
        <p:txBody>
          <a:bodyPr>
            <a:normAutofit/>
          </a:bodyPr>
          <a:lstStyle/>
          <a:p>
            <a:r>
              <a:rPr lang="fi-FI" sz="4000" dirty="0" smtClean="0"/>
              <a:t>10-11.2.2024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419362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931817" y="2743200"/>
            <a:ext cx="10929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dirty="0" smtClean="0"/>
              <a:t>Viestipäivänä maaliintulo kaikilla sarjoilla samaa reittiä. Hiihtämättä jää ns</a:t>
            </a:r>
            <a:r>
              <a:rPr lang="fi-FI" dirty="0" smtClean="0"/>
              <a:t>. </a:t>
            </a:r>
            <a:r>
              <a:rPr lang="fi-FI" dirty="0" smtClean="0"/>
              <a:t>hevosenkenkä ylhäältä.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8v sarjalaiset hiihtävät lähtöalueella helpotetun reitin. 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12 sarjalaisten osuusmatka on noin 2km.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14 ja 16 sarjalaisten osuusmatka on  noin 3 km.</a:t>
            </a:r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174830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/>
          <p:nvPr/>
        </p:nvPicPr>
        <p:blipFill rotWithShape="1">
          <a:blip r:embed="rId2"/>
          <a:srcRect l="17425" t="9620" r="5520" b="7260"/>
          <a:stretch/>
        </p:blipFill>
        <p:spPr bwMode="auto">
          <a:xfrm>
            <a:off x="1923704" y="1554480"/>
            <a:ext cx="67818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9318567" y="1978429"/>
            <a:ext cx="2544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smtClean="0"/>
              <a:t>PM-viestipäivä 11.2.2024</a:t>
            </a:r>
          </a:p>
          <a:p>
            <a:pPr algn="ctr"/>
            <a:r>
              <a:rPr lang="fi-FI" dirty="0"/>
              <a:t> </a:t>
            </a:r>
            <a:r>
              <a:rPr lang="fi-FI" dirty="0" smtClean="0"/>
              <a:t>pariviestisarjat </a:t>
            </a:r>
            <a:r>
              <a:rPr lang="fi-FI" dirty="0" smtClean="0"/>
              <a:t>18v </a:t>
            </a:r>
            <a:endParaRPr lang="fi-FI" dirty="0" smtClean="0"/>
          </a:p>
          <a:p>
            <a:pPr algn="ctr"/>
            <a:r>
              <a:rPr lang="fi-FI" dirty="0" smtClean="0"/>
              <a:t>ja </a:t>
            </a:r>
            <a:r>
              <a:rPr lang="fi-FI" dirty="0" smtClean="0"/>
              <a:t>vanhemmat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134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/>
          <p:nvPr/>
        </p:nvPicPr>
        <p:blipFill rotWithShape="1">
          <a:blip r:embed="rId2"/>
          <a:srcRect l="5462" t="10855" r="5955" b="7832"/>
          <a:stretch/>
        </p:blipFill>
        <p:spPr bwMode="auto">
          <a:xfrm>
            <a:off x="993631" y="1645920"/>
            <a:ext cx="7568479" cy="4165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9019309" y="2319251"/>
            <a:ext cx="241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 smtClean="0"/>
              <a:t>Viestipäivänä 11.2.2024</a:t>
            </a:r>
          </a:p>
          <a:p>
            <a:pPr algn="ctr"/>
            <a:r>
              <a:rPr lang="fi-FI" dirty="0" smtClean="0"/>
              <a:t>10v pariviestireitti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5655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l="21294" t="17863" r="24826" b="19586"/>
          <a:stretch/>
        </p:blipFill>
        <p:spPr>
          <a:xfrm>
            <a:off x="504966" y="327546"/>
            <a:ext cx="9853685" cy="6196083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 rot="18243168">
            <a:off x="5127655" y="2678046"/>
            <a:ext cx="608308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1200" dirty="0" smtClean="0"/>
              <a:t>LÄHTÖ</a:t>
            </a:r>
            <a:endParaRPr lang="fi-FI" sz="1200" dirty="0"/>
          </a:p>
        </p:txBody>
      </p:sp>
      <p:sp>
        <p:nvSpPr>
          <p:cNvPr id="5" name="Tekstiruutu 4"/>
          <p:cNvSpPr txBox="1"/>
          <p:nvPr/>
        </p:nvSpPr>
        <p:spPr>
          <a:xfrm rot="18243168">
            <a:off x="3893610" y="2493401"/>
            <a:ext cx="59824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1200" dirty="0" smtClean="0"/>
              <a:t>MAALI</a:t>
            </a:r>
            <a:endParaRPr lang="fi-FI" sz="1200" dirty="0"/>
          </a:p>
        </p:txBody>
      </p:sp>
      <p:sp>
        <p:nvSpPr>
          <p:cNvPr id="9" name="Puolivapaa piirto 8"/>
          <p:cNvSpPr/>
          <p:nvPr/>
        </p:nvSpPr>
        <p:spPr>
          <a:xfrm>
            <a:off x="5605670" y="556591"/>
            <a:ext cx="2521457" cy="3821284"/>
          </a:xfrm>
          <a:custGeom>
            <a:avLst/>
            <a:gdLst>
              <a:gd name="connsiteX0" fmla="*/ 0 w 2521457"/>
              <a:gd name="connsiteY0" fmla="*/ 2393343 h 3821284"/>
              <a:gd name="connsiteX1" fmla="*/ 1033669 w 2521457"/>
              <a:gd name="connsiteY1" fmla="*/ 3307743 h 3821284"/>
              <a:gd name="connsiteX2" fmla="*/ 1637968 w 2521457"/>
              <a:gd name="connsiteY2" fmla="*/ 3768919 h 3821284"/>
              <a:gd name="connsiteX3" fmla="*/ 2242267 w 2521457"/>
              <a:gd name="connsiteY3" fmla="*/ 3760967 h 3821284"/>
              <a:gd name="connsiteX4" fmla="*/ 2441050 w 2521457"/>
              <a:gd name="connsiteY4" fmla="*/ 3323646 h 3821284"/>
              <a:gd name="connsiteX5" fmla="*/ 2504660 w 2521457"/>
              <a:gd name="connsiteY5" fmla="*/ 2122999 h 3821284"/>
              <a:gd name="connsiteX6" fmla="*/ 2504660 w 2521457"/>
              <a:gd name="connsiteY6" fmla="*/ 1288112 h 3821284"/>
              <a:gd name="connsiteX7" fmla="*/ 2313829 w 2521457"/>
              <a:gd name="connsiteY7" fmla="*/ 596348 h 3821284"/>
              <a:gd name="connsiteX8" fmla="*/ 1916264 w 2521457"/>
              <a:gd name="connsiteY8" fmla="*/ 0 h 38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1457" h="3821284">
                <a:moveTo>
                  <a:pt x="0" y="2393343"/>
                </a:moveTo>
                <a:cubicBezTo>
                  <a:pt x="380337" y="2735911"/>
                  <a:pt x="760674" y="3078480"/>
                  <a:pt x="1033669" y="3307743"/>
                </a:cubicBezTo>
                <a:cubicBezTo>
                  <a:pt x="1306664" y="3537006"/>
                  <a:pt x="1436535" y="3693382"/>
                  <a:pt x="1637968" y="3768919"/>
                </a:cubicBezTo>
                <a:cubicBezTo>
                  <a:pt x="1839401" y="3844456"/>
                  <a:pt x="2108420" y="3835179"/>
                  <a:pt x="2242267" y="3760967"/>
                </a:cubicBezTo>
                <a:cubicBezTo>
                  <a:pt x="2376114" y="3686755"/>
                  <a:pt x="2397318" y="3596640"/>
                  <a:pt x="2441050" y="3323646"/>
                </a:cubicBezTo>
                <a:cubicBezTo>
                  <a:pt x="2484782" y="3050652"/>
                  <a:pt x="2494058" y="2462255"/>
                  <a:pt x="2504660" y="2122999"/>
                </a:cubicBezTo>
                <a:cubicBezTo>
                  <a:pt x="2515262" y="1783743"/>
                  <a:pt x="2536465" y="1542554"/>
                  <a:pt x="2504660" y="1288112"/>
                </a:cubicBezTo>
                <a:cubicBezTo>
                  <a:pt x="2472855" y="1033670"/>
                  <a:pt x="2411895" y="811033"/>
                  <a:pt x="2313829" y="596348"/>
                </a:cubicBezTo>
                <a:cubicBezTo>
                  <a:pt x="2215763" y="381663"/>
                  <a:pt x="2066013" y="190831"/>
                  <a:pt x="1916264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/>
        </p:nvSpPr>
        <p:spPr>
          <a:xfrm>
            <a:off x="4373217" y="2838616"/>
            <a:ext cx="5550011" cy="3004835"/>
          </a:xfrm>
          <a:custGeom>
            <a:avLst/>
            <a:gdLst>
              <a:gd name="connsiteX0" fmla="*/ 5637475 w 5641364"/>
              <a:gd name="connsiteY0" fmla="*/ 3101008 h 3101008"/>
              <a:gd name="connsiteX1" fmla="*/ 5494352 w 5641364"/>
              <a:gd name="connsiteY1" fmla="*/ 2790907 h 3101008"/>
              <a:gd name="connsiteX2" fmla="*/ 4675367 w 5641364"/>
              <a:gd name="connsiteY2" fmla="*/ 2536466 h 3101008"/>
              <a:gd name="connsiteX3" fmla="*/ 2981740 w 5641364"/>
              <a:gd name="connsiteY3" fmla="*/ 1956021 h 3101008"/>
              <a:gd name="connsiteX4" fmla="*/ 1741336 w 5641364"/>
              <a:gd name="connsiteY4" fmla="*/ 1351721 h 3101008"/>
              <a:gd name="connsiteX5" fmla="*/ 0 w 5641364"/>
              <a:gd name="connsiteY5" fmla="*/ 0 h 310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1364" h="3101008">
                <a:moveTo>
                  <a:pt x="5637475" y="3101008"/>
                </a:moveTo>
                <a:cubicBezTo>
                  <a:pt x="5646089" y="2993002"/>
                  <a:pt x="5654703" y="2884997"/>
                  <a:pt x="5494352" y="2790907"/>
                </a:cubicBezTo>
                <a:cubicBezTo>
                  <a:pt x="5334001" y="2696817"/>
                  <a:pt x="5094136" y="2675614"/>
                  <a:pt x="4675367" y="2536466"/>
                </a:cubicBezTo>
                <a:cubicBezTo>
                  <a:pt x="4256598" y="2397318"/>
                  <a:pt x="3470745" y="2153478"/>
                  <a:pt x="2981740" y="1956021"/>
                </a:cubicBezTo>
                <a:cubicBezTo>
                  <a:pt x="2492735" y="1758563"/>
                  <a:pt x="2238293" y="1677724"/>
                  <a:pt x="1741336" y="1351721"/>
                </a:cubicBezTo>
                <a:cubicBezTo>
                  <a:pt x="1244379" y="1025717"/>
                  <a:pt x="622189" y="51285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uolivapaa piirto 15"/>
          <p:cNvSpPr/>
          <p:nvPr/>
        </p:nvSpPr>
        <p:spPr>
          <a:xfrm>
            <a:off x="5335325" y="3252083"/>
            <a:ext cx="4587903" cy="2321781"/>
          </a:xfrm>
          <a:custGeom>
            <a:avLst/>
            <a:gdLst>
              <a:gd name="connsiteX0" fmla="*/ 0 w 4587903"/>
              <a:gd name="connsiteY0" fmla="*/ 0 h 2321781"/>
              <a:gd name="connsiteX1" fmla="*/ 620202 w 4587903"/>
              <a:gd name="connsiteY1" fmla="*/ 429371 h 2321781"/>
              <a:gd name="connsiteX2" fmla="*/ 1152939 w 4587903"/>
              <a:gd name="connsiteY2" fmla="*/ 866693 h 2321781"/>
              <a:gd name="connsiteX3" fmla="*/ 1637969 w 4587903"/>
              <a:gd name="connsiteY3" fmla="*/ 1121134 h 2321781"/>
              <a:gd name="connsiteX4" fmla="*/ 2337684 w 4587903"/>
              <a:gd name="connsiteY4" fmla="*/ 1351722 h 2321781"/>
              <a:gd name="connsiteX5" fmla="*/ 3212327 w 4587903"/>
              <a:gd name="connsiteY5" fmla="*/ 1661823 h 2321781"/>
              <a:gd name="connsiteX6" fmla="*/ 3729162 w 4587903"/>
              <a:gd name="connsiteY6" fmla="*/ 1876508 h 2321781"/>
              <a:gd name="connsiteX7" fmla="*/ 4086971 w 4587903"/>
              <a:gd name="connsiteY7" fmla="*/ 2035534 h 2321781"/>
              <a:gd name="connsiteX8" fmla="*/ 4381169 w 4587903"/>
              <a:gd name="connsiteY8" fmla="*/ 2178658 h 2321781"/>
              <a:gd name="connsiteX9" fmla="*/ 4587903 w 4587903"/>
              <a:gd name="connsiteY9" fmla="*/ 2321781 h 232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7903" h="2321781">
                <a:moveTo>
                  <a:pt x="0" y="0"/>
                </a:moveTo>
                <a:cubicBezTo>
                  <a:pt x="214023" y="142461"/>
                  <a:pt x="428046" y="284922"/>
                  <a:pt x="620202" y="429371"/>
                </a:cubicBezTo>
                <a:cubicBezTo>
                  <a:pt x="812358" y="573820"/>
                  <a:pt x="983311" y="751399"/>
                  <a:pt x="1152939" y="866693"/>
                </a:cubicBezTo>
                <a:cubicBezTo>
                  <a:pt x="1322567" y="981987"/>
                  <a:pt x="1440512" y="1040296"/>
                  <a:pt x="1637969" y="1121134"/>
                </a:cubicBezTo>
                <a:cubicBezTo>
                  <a:pt x="1835426" y="1201972"/>
                  <a:pt x="2075291" y="1261607"/>
                  <a:pt x="2337684" y="1351722"/>
                </a:cubicBezTo>
                <a:cubicBezTo>
                  <a:pt x="2600077" y="1441837"/>
                  <a:pt x="2980414" y="1574359"/>
                  <a:pt x="3212327" y="1661823"/>
                </a:cubicBezTo>
                <a:cubicBezTo>
                  <a:pt x="3444240" y="1749287"/>
                  <a:pt x="3583388" y="1814223"/>
                  <a:pt x="3729162" y="1876508"/>
                </a:cubicBezTo>
                <a:cubicBezTo>
                  <a:pt x="3874936" y="1938793"/>
                  <a:pt x="3978303" y="1985176"/>
                  <a:pt x="4086971" y="2035534"/>
                </a:cubicBezTo>
                <a:cubicBezTo>
                  <a:pt x="4195639" y="2085892"/>
                  <a:pt x="4297680" y="2130950"/>
                  <a:pt x="4381169" y="2178658"/>
                </a:cubicBezTo>
                <a:cubicBezTo>
                  <a:pt x="4464658" y="2226366"/>
                  <a:pt x="4526280" y="2274073"/>
                  <a:pt x="4587903" y="2321781"/>
                </a:cubicBezTo>
              </a:path>
            </a:pathLst>
          </a:custGeom>
          <a:noFill/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2618509" y="1288473"/>
            <a:ext cx="31667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 smtClean="0"/>
              <a:t>La 10.2.2024 lähtö- ja maalialue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727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 rot="10800000" flipV="1">
            <a:off x="9143996" y="806335"/>
            <a:ext cx="1388225" cy="2443941"/>
          </a:xfrm>
        </p:spPr>
        <p:txBody>
          <a:bodyPr>
            <a:normAutofit fontScale="90000"/>
          </a:bodyPr>
          <a:lstStyle/>
          <a:p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b="1" dirty="0" smtClean="0"/>
              <a:t>La 10.2</a:t>
            </a: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b="1" dirty="0" smtClean="0"/>
              <a:t>6V</a:t>
            </a:r>
            <a:r>
              <a:rPr lang="fi-FI" sz="1600" dirty="0" smtClean="0"/>
              <a:t> </a:t>
            </a:r>
            <a:r>
              <a:rPr lang="fi-FI" sz="1600" dirty="0" smtClean="0"/>
              <a:t>sarja kiertää lenkin 2x </a:t>
            </a: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dirty="0"/>
              <a:t/>
            </a:r>
            <a:br>
              <a:rPr lang="fi-FI" sz="1600" dirty="0"/>
            </a:br>
            <a:r>
              <a:rPr lang="fi-FI" sz="1600" b="1" dirty="0" smtClean="0"/>
              <a:t>Su 11.2</a:t>
            </a: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dirty="0" smtClean="0"/>
              <a:t>Viestipäivänä </a:t>
            </a:r>
            <a:r>
              <a:rPr lang="fi-FI" sz="1600" b="1" dirty="0" smtClean="0"/>
              <a:t>8v</a:t>
            </a:r>
            <a:r>
              <a:rPr lang="fi-FI" sz="1600" dirty="0" smtClean="0"/>
              <a:t> sarjalaiset kiertävät reitin kierroksen kerrallaan</a:t>
            </a:r>
            <a:endParaRPr lang="fi-FI" sz="1600" dirty="0"/>
          </a:p>
        </p:txBody>
      </p:sp>
      <p:sp>
        <p:nvSpPr>
          <p:cNvPr id="5" name="Alaotsikko 4"/>
          <p:cNvSpPr txBox="1">
            <a:spLocks noGrp="1"/>
          </p:cNvSpPr>
          <p:nvPr>
            <p:ph type="subTitle" idx="1"/>
          </p:nvPr>
        </p:nvSpPr>
        <p:spPr>
          <a:xfrm>
            <a:off x="8989025" y="3544389"/>
            <a:ext cx="1698171" cy="6626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4000" dirty="0" smtClean="0"/>
              <a:t>500 m</a:t>
            </a:r>
            <a:endParaRPr lang="fi-FI" sz="4000" dirty="0"/>
          </a:p>
        </p:txBody>
      </p:sp>
      <p:sp>
        <p:nvSpPr>
          <p:cNvPr id="8" name="Puolivapaa piirto 7"/>
          <p:cNvSpPr/>
          <p:nvPr/>
        </p:nvSpPr>
        <p:spPr>
          <a:xfrm>
            <a:off x="3749787" y="3544389"/>
            <a:ext cx="1115413" cy="1151689"/>
          </a:xfrm>
          <a:custGeom>
            <a:avLst/>
            <a:gdLst>
              <a:gd name="connsiteX0" fmla="*/ 290990 w 1115413"/>
              <a:gd name="connsiteY0" fmla="*/ 87085 h 1151689"/>
              <a:gd name="connsiteX1" fmla="*/ 386784 w 1115413"/>
              <a:gd name="connsiteY1" fmla="*/ 252548 h 1151689"/>
              <a:gd name="connsiteX2" fmla="*/ 552247 w 1115413"/>
              <a:gd name="connsiteY2" fmla="*/ 391885 h 1151689"/>
              <a:gd name="connsiteX3" fmla="*/ 656750 w 1115413"/>
              <a:gd name="connsiteY3" fmla="*/ 522514 h 1151689"/>
              <a:gd name="connsiteX4" fmla="*/ 743836 w 1115413"/>
              <a:gd name="connsiteY4" fmla="*/ 600891 h 1151689"/>
              <a:gd name="connsiteX5" fmla="*/ 822213 w 1115413"/>
              <a:gd name="connsiteY5" fmla="*/ 696685 h 1151689"/>
              <a:gd name="connsiteX6" fmla="*/ 891882 w 1115413"/>
              <a:gd name="connsiteY6" fmla="*/ 766354 h 1151689"/>
              <a:gd name="connsiteX7" fmla="*/ 1031219 w 1115413"/>
              <a:gd name="connsiteY7" fmla="*/ 879565 h 1151689"/>
              <a:gd name="connsiteX8" fmla="*/ 1109596 w 1115413"/>
              <a:gd name="connsiteY8" fmla="*/ 992777 h 1151689"/>
              <a:gd name="connsiteX9" fmla="*/ 1100887 w 1115413"/>
              <a:gd name="connsiteY9" fmla="*/ 1105988 h 1151689"/>
              <a:gd name="connsiteX10" fmla="*/ 1031219 w 1115413"/>
              <a:gd name="connsiteY10" fmla="*/ 1149531 h 1151689"/>
              <a:gd name="connsiteX11" fmla="*/ 822213 w 1115413"/>
              <a:gd name="connsiteY11" fmla="*/ 1045028 h 1151689"/>
              <a:gd name="connsiteX12" fmla="*/ 709002 w 1115413"/>
              <a:gd name="connsiteY12" fmla="*/ 923108 h 1151689"/>
              <a:gd name="connsiteX13" fmla="*/ 517413 w 1115413"/>
              <a:gd name="connsiteY13" fmla="*/ 801188 h 1151689"/>
              <a:gd name="connsiteX14" fmla="*/ 439036 w 1115413"/>
              <a:gd name="connsiteY14" fmla="*/ 661851 h 1151689"/>
              <a:gd name="connsiteX15" fmla="*/ 290990 w 1115413"/>
              <a:gd name="connsiteY15" fmla="*/ 557348 h 1151689"/>
              <a:gd name="connsiteX16" fmla="*/ 90693 w 1115413"/>
              <a:gd name="connsiteY16" fmla="*/ 426720 h 1151689"/>
              <a:gd name="connsiteX17" fmla="*/ 64567 w 1115413"/>
              <a:gd name="connsiteY17" fmla="*/ 322217 h 1151689"/>
              <a:gd name="connsiteX18" fmla="*/ 3607 w 1115413"/>
              <a:gd name="connsiteY18" fmla="*/ 191588 h 1151689"/>
              <a:gd name="connsiteX19" fmla="*/ 12316 w 1115413"/>
              <a:gd name="connsiteY19" fmla="*/ 43542 h 1151689"/>
              <a:gd name="connsiteX20" fmla="*/ 55859 w 1115413"/>
              <a:gd name="connsiteY20" fmla="*/ 8708 h 1151689"/>
              <a:gd name="connsiteX21" fmla="*/ 125527 w 1115413"/>
              <a:gd name="connsiteY21" fmla="*/ 0 h 1151689"/>
              <a:gd name="connsiteX22" fmla="*/ 230030 w 1115413"/>
              <a:gd name="connsiteY22" fmla="*/ 8708 h 115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15413" h="1151689">
                <a:moveTo>
                  <a:pt x="290990" y="87085"/>
                </a:moveTo>
                <a:cubicBezTo>
                  <a:pt x="317115" y="144416"/>
                  <a:pt x="343241" y="201748"/>
                  <a:pt x="386784" y="252548"/>
                </a:cubicBezTo>
                <a:cubicBezTo>
                  <a:pt x="430327" y="303348"/>
                  <a:pt x="507253" y="346891"/>
                  <a:pt x="552247" y="391885"/>
                </a:cubicBezTo>
                <a:cubicBezTo>
                  <a:pt x="597241" y="436879"/>
                  <a:pt x="624819" y="487680"/>
                  <a:pt x="656750" y="522514"/>
                </a:cubicBezTo>
                <a:cubicBezTo>
                  <a:pt x="688681" y="557348"/>
                  <a:pt x="716259" y="571863"/>
                  <a:pt x="743836" y="600891"/>
                </a:cubicBezTo>
                <a:cubicBezTo>
                  <a:pt x="771413" y="629919"/>
                  <a:pt x="797539" y="669108"/>
                  <a:pt x="822213" y="696685"/>
                </a:cubicBezTo>
                <a:cubicBezTo>
                  <a:pt x="846887" y="724262"/>
                  <a:pt x="857048" y="735874"/>
                  <a:pt x="891882" y="766354"/>
                </a:cubicBezTo>
                <a:cubicBezTo>
                  <a:pt x="926716" y="796834"/>
                  <a:pt x="994933" y="841828"/>
                  <a:pt x="1031219" y="879565"/>
                </a:cubicBezTo>
                <a:cubicBezTo>
                  <a:pt x="1067505" y="917302"/>
                  <a:pt x="1097985" y="955040"/>
                  <a:pt x="1109596" y="992777"/>
                </a:cubicBezTo>
                <a:cubicBezTo>
                  <a:pt x="1121207" y="1030514"/>
                  <a:pt x="1113950" y="1079862"/>
                  <a:pt x="1100887" y="1105988"/>
                </a:cubicBezTo>
                <a:cubicBezTo>
                  <a:pt x="1087824" y="1132114"/>
                  <a:pt x="1077665" y="1159691"/>
                  <a:pt x="1031219" y="1149531"/>
                </a:cubicBezTo>
                <a:cubicBezTo>
                  <a:pt x="984773" y="1139371"/>
                  <a:pt x="875916" y="1082765"/>
                  <a:pt x="822213" y="1045028"/>
                </a:cubicBezTo>
                <a:cubicBezTo>
                  <a:pt x="768510" y="1007291"/>
                  <a:pt x="759802" y="963748"/>
                  <a:pt x="709002" y="923108"/>
                </a:cubicBezTo>
                <a:cubicBezTo>
                  <a:pt x="658202" y="882468"/>
                  <a:pt x="562407" y="844731"/>
                  <a:pt x="517413" y="801188"/>
                </a:cubicBezTo>
                <a:cubicBezTo>
                  <a:pt x="472419" y="757645"/>
                  <a:pt x="476773" y="702491"/>
                  <a:pt x="439036" y="661851"/>
                </a:cubicBezTo>
                <a:cubicBezTo>
                  <a:pt x="401299" y="621211"/>
                  <a:pt x="349047" y="596537"/>
                  <a:pt x="290990" y="557348"/>
                </a:cubicBezTo>
                <a:cubicBezTo>
                  <a:pt x="232933" y="518160"/>
                  <a:pt x="128430" y="465909"/>
                  <a:pt x="90693" y="426720"/>
                </a:cubicBezTo>
                <a:cubicBezTo>
                  <a:pt x="52956" y="387532"/>
                  <a:pt x="79081" y="361406"/>
                  <a:pt x="64567" y="322217"/>
                </a:cubicBezTo>
                <a:cubicBezTo>
                  <a:pt x="50053" y="283028"/>
                  <a:pt x="12316" y="238034"/>
                  <a:pt x="3607" y="191588"/>
                </a:cubicBezTo>
                <a:cubicBezTo>
                  <a:pt x="-5102" y="145142"/>
                  <a:pt x="3607" y="74022"/>
                  <a:pt x="12316" y="43542"/>
                </a:cubicBezTo>
                <a:cubicBezTo>
                  <a:pt x="21025" y="13062"/>
                  <a:pt x="36991" y="15965"/>
                  <a:pt x="55859" y="8708"/>
                </a:cubicBezTo>
                <a:cubicBezTo>
                  <a:pt x="74727" y="1451"/>
                  <a:pt x="96499" y="0"/>
                  <a:pt x="125527" y="0"/>
                </a:cubicBezTo>
                <a:cubicBezTo>
                  <a:pt x="154555" y="0"/>
                  <a:pt x="192292" y="4354"/>
                  <a:pt x="230030" y="870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/>
          <p:cNvPicPr/>
          <p:nvPr/>
        </p:nvPicPr>
        <p:blipFill rotWithShape="1">
          <a:blip r:embed="rId2"/>
          <a:srcRect l="5356" t="10093" r="6170" b="9927"/>
          <a:stretch/>
        </p:blipFill>
        <p:spPr bwMode="auto">
          <a:xfrm>
            <a:off x="931375" y="1417803"/>
            <a:ext cx="7759779" cy="4407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9949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/>
          <p:nvPr/>
        </p:nvPicPr>
        <p:blipFill rotWithShape="1">
          <a:blip r:embed="rId2"/>
          <a:srcRect l="4713" t="13332" r="9061" b="11069"/>
          <a:stretch/>
        </p:blipFill>
        <p:spPr bwMode="auto">
          <a:xfrm>
            <a:off x="1048530" y="1404851"/>
            <a:ext cx="7871026" cy="4430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9048466" y="2756848"/>
            <a:ext cx="1202573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4000" dirty="0" smtClean="0"/>
              <a:t>1 km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27724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l="18159" t="12353" r="25796" b="9254"/>
          <a:stretch/>
        </p:blipFill>
        <p:spPr>
          <a:xfrm>
            <a:off x="232012" y="168477"/>
            <a:ext cx="8297840" cy="628691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048466" y="2756848"/>
            <a:ext cx="15905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4000" dirty="0" smtClean="0"/>
              <a:t>1,5 km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242017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l="22935" t="12629" r="16020" b="7187"/>
          <a:stretch/>
        </p:blipFill>
        <p:spPr>
          <a:xfrm>
            <a:off x="245660" y="311695"/>
            <a:ext cx="8980227" cy="638935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771797" y="3152429"/>
            <a:ext cx="15905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4000" dirty="0" smtClean="0"/>
              <a:t>2,0 km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79152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l="21368" t="20756" r="25274" b="9807"/>
          <a:stretch/>
        </p:blipFill>
        <p:spPr>
          <a:xfrm>
            <a:off x="0" y="0"/>
            <a:ext cx="9758149" cy="6878472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0017457" y="3085293"/>
            <a:ext cx="15905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4000" dirty="0"/>
              <a:t>3</a:t>
            </a:r>
            <a:r>
              <a:rPr lang="fi-FI" sz="4000" dirty="0" smtClean="0"/>
              <a:t>,0 km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75739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l="32114" t="18967" r="23259" b="13112"/>
          <a:stretch/>
        </p:blipFill>
        <p:spPr>
          <a:xfrm>
            <a:off x="218365" y="129654"/>
            <a:ext cx="7997588" cy="6593329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321421" y="2718432"/>
            <a:ext cx="15905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sz="4000" dirty="0"/>
              <a:t>5</a:t>
            </a:r>
            <a:r>
              <a:rPr lang="fi-FI" sz="4000" dirty="0" smtClean="0"/>
              <a:t>,0 km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398629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/>
          <p:nvPr/>
        </p:nvPicPr>
        <p:blipFill rotWithShape="1">
          <a:blip r:embed="rId2"/>
          <a:srcRect l="17108" t="9147" r="6315" b="10732"/>
          <a:stretch/>
        </p:blipFill>
        <p:spPr bwMode="auto">
          <a:xfrm>
            <a:off x="1393189" y="581024"/>
            <a:ext cx="9396731" cy="5697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iruutu 5"/>
          <p:cNvSpPr txBox="1"/>
          <p:nvPr/>
        </p:nvSpPr>
        <p:spPr>
          <a:xfrm>
            <a:off x="4101737" y="1079863"/>
            <a:ext cx="3039291" cy="51697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PM-viestit 11.2.2024</a:t>
            </a:r>
          </a:p>
        </p:txBody>
      </p:sp>
      <p:sp>
        <p:nvSpPr>
          <p:cNvPr id="6" name="Tekstiruutu 4"/>
          <p:cNvSpPr txBox="1"/>
          <p:nvPr/>
        </p:nvSpPr>
        <p:spPr>
          <a:xfrm>
            <a:off x="4488043" y="2825387"/>
            <a:ext cx="638175" cy="2667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VAIHTO</a:t>
            </a:r>
          </a:p>
        </p:txBody>
      </p:sp>
      <p:sp>
        <p:nvSpPr>
          <p:cNvPr id="7" name="Tekstiruutu 2"/>
          <p:cNvSpPr txBox="1"/>
          <p:nvPr/>
        </p:nvSpPr>
        <p:spPr>
          <a:xfrm>
            <a:off x="5534433" y="3092087"/>
            <a:ext cx="809625" cy="2667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LÄHTÖ</a:t>
            </a:r>
          </a:p>
        </p:txBody>
      </p:sp>
      <p:sp>
        <p:nvSpPr>
          <p:cNvPr id="8" name="Tekstiruutu 3"/>
          <p:cNvSpPr txBox="1"/>
          <p:nvPr/>
        </p:nvSpPr>
        <p:spPr>
          <a:xfrm>
            <a:off x="4271281" y="3215095"/>
            <a:ext cx="714375" cy="2667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MAALI</a:t>
            </a:r>
          </a:p>
        </p:txBody>
      </p:sp>
      <p:sp>
        <p:nvSpPr>
          <p:cNvPr id="4" name="Puolivapaa piirto 3"/>
          <p:cNvSpPr/>
          <p:nvPr/>
        </p:nvSpPr>
        <p:spPr>
          <a:xfrm>
            <a:off x="5425440" y="3230880"/>
            <a:ext cx="1715589" cy="924336"/>
          </a:xfrm>
          <a:custGeom>
            <a:avLst/>
            <a:gdLst>
              <a:gd name="connsiteX0" fmla="*/ 0 w 1715589"/>
              <a:gd name="connsiteY0" fmla="*/ 0 h 924336"/>
              <a:gd name="connsiteX1" fmla="*/ 235131 w 1715589"/>
              <a:gd name="connsiteY1" fmla="*/ 182880 h 924336"/>
              <a:gd name="connsiteX2" fmla="*/ 522514 w 1715589"/>
              <a:gd name="connsiteY2" fmla="*/ 357051 h 924336"/>
              <a:gd name="connsiteX3" fmla="*/ 731520 w 1715589"/>
              <a:gd name="connsiteY3" fmla="*/ 548640 h 924336"/>
              <a:gd name="connsiteX4" fmla="*/ 966651 w 1715589"/>
              <a:gd name="connsiteY4" fmla="*/ 722811 h 924336"/>
              <a:gd name="connsiteX5" fmla="*/ 1140823 w 1715589"/>
              <a:gd name="connsiteY5" fmla="*/ 879566 h 924336"/>
              <a:gd name="connsiteX6" fmla="*/ 1358537 w 1715589"/>
              <a:gd name="connsiteY6" fmla="*/ 923109 h 924336"/>
              <a:gd name="connsiteX7" fmla="*/ 1541417 w 1715589"/>
              <a:gd name="connsiteY7" fmla="*/ 896983 h 924336"/>
              <a:gd name="connsiteX8" fmla="*/ 1611086 w 1715589"/>
              <a:gd name="connsiteY8" fmla="*/ 748937 h 924336"/>
              <a:gd name="connsiteX9" fmla="*/ 1680754 w 1715589"/>
              <a:gd name="connsiteY9" fmla="*/ 566057 h 924336"/>
              <a:gd name="connsiteX10" fmla="*/ 1698171 w 1715589"/>
              <a:gd name="connsiteY10" fmla="*/ 444137 h 924336"/>
              <a:gd name="connsiteX11" fmla="*/ 1706880 w 1715589"/>
              <a:gd name="connsiteY11" fmla="*/ 357051 h 924336"/>
              <a:gd name="connsiteX12" fmla="*/ 1715589 w 1715589"/>
              <a:gd name="connsiteY12" fmla="*/ 304800 h 9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15589" h="924336">
                <a:moveTo>
                  <a:pt x="0" y="0"/>
                </a:moveTo>
                <a:cubicBezTo>
                  <a:pt x="74022" y="61686"/>
                  <a:pt x="148045" y="123372"/>
                  <a:pt x="235131" y="182880"/>
                </a:cubicBezTo>
                <a:cubicBezTo>
                  <a:pt x="322217" y="242388"/>
                  <a:pt x="439783" y="296091"/>
                  <a:pt x="522514" y="357051"/>
                </a:cubicBezTo>
                <a:cubicBezTo>
                  <a:pt x="605245" y="418011"/>
                  <a:pt x="657497" y="487680"/>
                  <a:pt x="731520" y="548640"/>
                </a:cubicBezTo>
                <a:cubicBezTo>
                  <a:pt x="805543" y="609600"/>
                  <a:pt x="898434" y="667657"/>
                  <a:pt x="966651" y="722811"/>
                </a:cubicBezTo>
                <a:cubicBezTo>
                  <a:pt x="1034868" y="777965"/>
                  <a:pt x="1075509" y="846183"/>
                  <a:pt x="1140823" y="879566"/>
                </a:cubicBezTo>
                <a:cubicBezTo>
                  <a:pt x="1206137" y="912949"/>
                  <a:pt x="1291771" y="920206"/>
                  <a:pt x="1358537" y="923109"/>
                </a:cubicBezTo>
                <a:cubicBezTo>
                  <a:pt x="1425303" y="926012"/>
                  <a:pt x="1499326" y="926012"/>
                  <a:pt x="1541417" y="896983"/>
                </a:cubicBezTo>
                <a:cubicBezTo>
                  <a:pt x="1583508" y="867954"/>
                  <a:pt x="1587863" y="804091"/>
                  <a:pt x="1611086" y="748937"/>
                </a:cubicBezTo>
                <a:cubicBezTo>
                  <a:pt x="1634309" y="693783"/>
                  <a:pt x="1666240" y="616857"/>
                  <a:pt x="1680754" y="566057"/>
                </a:cubicBezTo>
                <a:cubicBezTo>
                  <a:pt x="1695268" y="515257"/>
                  <a:pt x="1693817" y="478971"/>
                  <a:pt x="1698171" y="444137"/>
                </a:cubicBezTo>
                <a:cubicBezTo>
                  <a:pt x="1702525" y="409303"/>
                  <a:pt x="1703977" y="380274"/>
                  <a:pt x="1706880" y="357051"/>
                </a:cubicBezTo>
                <a:cubicBezTo>
                  <a:pt x="1709783" y="333828"/>
                  <a:pt x="1712686" y="319314"/>
                  <a:pt x="1715589" y="30480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uora nuoliyhdysviiva 9"/>
          <p:cNvCxnSpPr/>
          <p:nvPr/>
        </p:nvCxnSpPr>
        <p:spPr>
          <a:xfrm flipV="1">
            <a:off x="7141029" y="3230880"/>
            <a:ext cx="60960" cy="2351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uolivapaa piirto 13"/>
          <p:cNvSpPr/>
          <p:nvPr/>
        </p:nvSpPr>
        <p:spPr>
          <a:xfrm>
            <a:off x="5155474" y="3405051"/>
            <a:ext cx="3405414" cy="1679213"/>
          </a:xfrm>
          <a:custGeom>
            <a:avLst/>
            <a:gdLst>
              <a:gd name="connsiteX0" fmla="*/ 3196046 w 3405414"/>
              <a:gd name="connsiteY0" fmla="*/ 0 h 1679213"/>
              <a:gd name="connsiteX1" fmla="*/ 3257006 w 3405414"/>
              <a:gd name="connsiteY1" fmla="*/ 287383 h 1679213"/>
              <a:gd name="connsiteX2" fmla="*/ 3274423 w 3405414"/>
              <a:gd name="connsiteY2" fmla="*/ 426720 h 1679213"/>
              <a:gd name="connsiteX3" fmla="*/ 3274423 w 3405414"/>
              <a:gd name="connsiteY3" fmla="*/ 566058 h 1679213"/>
              <a:gd name="connsiteX4" fmla="*/ 3300549 w 3405414"/>
              <a:gd name="connsiteY4" fmla="*/ 714103 h 1679213"/>
              <a:gd name="connsiteX5" fmla="*/ 3283132 w 3405414"/>
              <a:gd name="connsiteY5" fmla="*/ 923109 h 1679213"/>
              <a:gd name="connsiteX6" fmla="*/ 3309257 w 3405414"/>
              <a:gd name="connsiteY6" fmla="*/ 1036320 h 1679213"/>
              <a:gd name="connsiteX7" fmla="*/ 3335383 w 3405414"/>
              <a:gd name="connsiteY7" fmla="*/ 1140823 h 1679213"/>
              <a:gd name="connsiteX8" fmla="*/ 3361509 w 3405414"/>
              <a:gd name="connsiteY8" fmla="*/ 1288869 h 1679213"/>
              <a:gd name="connsiteX9" fmla="*/ 3361509 w 3405414"/>
              <a:gd name="connsiteY9" fmla="*/ 1402080 h 1679213"/>
              <a:gd name="connsiteX10" fmla="*/ 3396343 w 3405414"/>
              <a:gd name="connsiteY10" fmla="*/ 1532709 h 1679213"/>
              <a:gd name="connsiteX11" fmla="*/ 3405052 w 3405414"/>
              <a:gd name="connsiteY11" fmla="*/ 1602378 h 1679213"/>
              <a:gd name="connsiteX12" fmla="*/ 3387635 w 3405414"/>
              <a:gd name="connsiteY12" fmla="*/ 1672046 h 1679213"/>
              <a:gd name="connsiteX13" fmla="*/ 3344092 w 3405414"/>
              <a:gd name="connsiteY13" fmla="*/ 1672046 h 1679213"/>
              <a:gd name="connsiteX14" fmla="*/ 3265715 w 3405414"/>
              <a:gd name="connsiteY14" fmla="*/ 1628503 h 1679213"/>
              <a:gd name="connsiteX15" fmla="*/ 3135086 w 3405414"/>
              <a:gd name="connsiteY15" fmla="*/ 1593669 h 1679213"/>
              <a:gd name="connsiteX16" fmla="*/ 2987040 w 3405414"/>
              <a:gd name="connsiteY16" fmla="*/ 1550126 h 1679213"/>
              <a:gd name="connsiteX17" fmla="*/ 2908663 w 3405414"/>
              <a:gd name="connsiteY17" fmla="*/ 1532709 h 1679213"/>
              <a:gd name="connsiteX18" fmla="*/ 2690949 w 3405414"/>
              <a:gd name="connsiteY18" fmla="*/ 1489166 h 1679213"/>
              <a:gd name="connsiteX19" fmla="*/ 2542903 w 3405414"/>
              <a:gd name="connsiteY19" fmla="*/ 1463040 h 1679213"/>
              <a:gd name="connsiteX20" fmla="*/ 2429692 w 3405414"/>
              <a:gd name="connsiteY20" fmla="*/ 1436915 h 1679213"/>
              <a:gd name="connsiteX21" fmla="*/ 2307772 w 3405414"/>
              <a:gd name="connsiteY21" fmla="*/ 1384663 h 1679213"/>
              <a:gd name="connsiteX22" fmla="*/ 2151017 w 3405414"/>
              <a:gd name="connsiteY22" fmla="*/ 1323703 h 1679213"/>
              <a:gd name="connsiteX23" fmla="*/ 2029097 w 3405414"/>
              <a:gd name="connsiteY23" fmla="*/ 1280160 h 1679213"/>
              <a:gd name="connsiteX24" fmla="*/ 1802675 w 3405414"/>
              <a:gd name="connsiteY24" fmla="*/ 1210492 h 1679213"/>
              <a:gd name="connsiteX25" fmla="*/ 1637212 w 3405414"/>
              <a:gd name="connsiteY25" fmla="*/ 1149532 h 1679213"/>
              <a:gd name="connsiteX26" fmla="*/ 1393372 w 3405414"/>
              <a:gd name="connsiteY26" fmla="*/ 1062446 h 1679213"/>
              <a:gd name="connsiteX27" fmla="*/ 1245326 w 3405414"/>
              <a:gd name="connsiteY27" fmla="*/ 984069 h 1679213"/>
              <a:gd name="connsiteX28" fmla="*/ 1158240 w 3405414"/>
              <a:gd name="connsiteY28" fmla="*/ 905692 h 1679213"/>
              <a:gd name="connsiteX29" fmla="*/ 1045029 w 3405414"/>
              <a:gd name="connsiteY29" fmla="*/ 809898 h 1679213"/>
              <a:gd name="connsiteX30" fmla="*/ 940526 w 3405414"/>
              <a:gd name="connsiteY30" fmla="*/ 740229 h 1679213"/>
              <a:gd name="connsiteX31" fmla="*/ 722812 w 3405414"/>
              <a:gd name="connsiteY31" fmla="*/ 653143 h 1679213"/>
              <a:gd name="connsiteX32" fmla="*/ 583475 w 3405414"/>
              <a:gd name="connsiteY32" fmla="*/ 574766 h 1679213"/>
              <a:gd name="connsiteX33" fmla="*/ 418012 w 3405414"/>
              <a:gd name="connsiteY33" fmla="*/ 461555 h 1679213"/>
              <a:gd name="connsiteX34" fmla="*/ 330926 w 3405414"/>
              <a:gd name="connsiteY34" fmla="*/ 357052 h 1679213"/>
              <a:gd name="connsiteX35" fmla="*/ 174172 w 3405414"/>
              <a:gd name="connsiteY35" fmla="*/ 269966 h 1679213"/>
              <a:gd name="connsiteX36" fmla="*/ 95795 w 3405414"/>
              <a:gd name="connsiteY36" fmla="*/ 191589 h 1679213"/>
              <a:gd name="connsiteX37" fmla="*/ 0 w 3405414"/>
              <a:gd name="connsiteY37" fmla="*/ 139338 h 16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05414" h="1679213">
                <a:moveTo>
                  <a:pt x="3196046" y="0"/>
                </a:moveTo>
                <a:cubicBezTo>
                  <a:pt x="3219994" y="108131"/>
                  <a:pt x="3243943" y="216263"/>
                  <a:pt x="3257006" y="287383"/>
                </a:cubicBezTo>
                <a:cubicBezTo>
                  <a:pt x="3270069" y="358503"/>
                  <a:pt x="3271520" y="380274"/>
                  <a:pt x="3274423" y="426720"/>
                </a:cubicBezTo>
                <a:cubicBezTo>
                  <a:pt x="3277326" y="473166"/>
                  <a:pt x="3270069" y="518161"/>
                  <a:pt x="3274423" y="566058"/>
                </a:cubicBezTo>
                <a:cubicBezTo>
                  <a:pt x="3278777" y="613955"/>
                  <a:pt x="3299098" y="654595"/>
                  <a:pt x="3300549" y="714103"/>
                </a:cubicBezTo>
                <a:cubicBezTo>
                  <a:pt x="3302000" y="773611"/>
                  <a:pt x="3281681" y="869406"/>
                  <a:pt x="3283132" y="923109"/>
                </a:cubicBezTo>
                <a:cubicBezTo>
                  <a:pt x="3284583" y="976812"/>
                  <a:pt x="3300549" y="1000034"/>
                  <a:pt x="3309257" y="1036320"/>
                </a:cubicBezTo>
                <a:cubicBezTo>
                  <a:pt x="3317966" y="1072606"/>
                  <a:pt x="3326674" y="1098732"/>
                  <a:pt x="3335383" y="1140823"/>
                </a:cubicBezTo>
                <a:cubicBezTo>
                  <a:pt x="3344092" y="1182914"/>
                  <a:pt x="3357155" y="1245326"/>
                  <a:pt x="3361509" y="1288869"/>
                </a:cubicBezTo>
                <a:cubicBezTo>
                  <a:pt x="3365863" y="1332412"/>
                  <a:pt x="3355703" y="1361440"/>
                  <a:pt x="3361509" y="1402080"/>
                </a:cubicBezTo>
                <a:cubicBezTo>
                  <a:pt x="3367315" y="1442720"/>
                  <a:pt x="3389086" y="1499326"/>
                  <a:pt x="3396343" y="1532709"/>
                </a:cubicBezTo>
                <a:cubicBezTo>
                  <a:pt x="3403600" y="1566092"/>
                  <a:pt x="3406503" y="1579155"/>
                  <a:pt x="3405052" y="1602378"/>
                </a:cubicBezTo>
                <a:cubicBezTo>
                  <a:pt x="3403601" y="1625601"/>
                  <a:pt x="3397795" y="1660435"/>
                  <a:pt x="3387635" y="1672046"/>
                </a:cubicBezTo>
                <a:cubicBezTo>
                  <a:pt x="3377475" y="1683657"/>
                  <a:pt x="3364412" y="1679303"/>
                  <a:pt x="3344092" y="1672046"/>
                </a:cubicBezTo>
                <a:cubicBezTo>
                  <a:pt x="3323772" y="1664789"/>
                  <a:pt x="3300549" y="1641566"/>
                  <a:pt x="3265715" y="1628503"/>
                </a:cubicBezTo>
                <a:cubicBezTo>
                  <a:pt x="3230881" y="1615440"/>
                  <a:pt x="3181532" y="1606732"/>
                  <a:pt x="3135086" y="1593669"/>
                </a:cubicBezTo>
                <a:cubicBezTo>
                  <a:pt x="3088640" y="1580606"/>
                  <a:pt x="3024777" y="1560286"/>
                  <a:pt x="2987040" y="1550126"/>
                </a:cubicBezTo>
                <a:cubicBezTo>
                  <a:pt x="2949303" y="1539966"/>
                  <a:pt x="2908663" y="1532709"/>
                  <a:pt x="2908663" y="1532709"/>
                </a:cubicBezTo>
                <a:lnTo>
                  <a:pt x="2690949" y="1489166"/>
                </a:lnTo>
                <a:cubicBezTo>
                  <a:pt x="2629989" y="1477555"/>
                  <a:pt x="2586446" y="1471748"/>
                  <a:pt x="2542903" y="1463040"/>
                </a:cubicBezTo>
                <a:cubicBezTo>
                  <a:pt x="2499360" y="1454332"/>
                  <a:pt x="2468880" y="1449978"/>
                  <a:pt x="2429692" y="1436915"/>
                </a:cubicBezTo>
                <a:cubicBezTo>
                  <a:pt x="2390504" y="1423852"/>
                  <a:pt x="2354218" y="1403532"/>
                  <a:pt x="2307772" y="1384663"/>
                </a:cubicBezTo>
                <a:cubicBezTo>
                  <a:pt x="2261326" y="1365794"/>
                  <a:pt x="2197463" y="1341120"/>
                  <a:pt x="2151017" y="1323703"/>
                </a:cubicBezTo>
                <a:cubicBezTo>
                  <a:pt x="2104571" y="1306286"/>
                  <a:pt x="2087154" y="1299029"/>
                  <a:pt x="2029097" y="1280160"/>
                </a:cubicBezTo>
                <a:cubicBezTo>
                  <a:pt x="1971040" y="1261292"/>
                  <a:pt x="1867989" y="1232263"/>
                  <a:pt x="1802675" y="1210492"/>
                </a:cubicBezTo>
                <a:cubicBezTo>
                  <a:pt x="1737361" y="1188721"/>
                  <a:pt x="1637212" y="1149532"/>
                  <a:pt x="1637212" y="1149532"/>
                </a:cubicBezTo>
                <a:cubicBezTo>
                  <a:pt x="1568995" y="1124858"/>
                  <a:pt x="1458686" y="1090023"/>
                  <a:pt x="1393372" y="1062446"/>
                </a:cubicBezTo>
                <a:cubicBezTo>
                  <a:pt x="1328058" y="1034869"/>
                  <a:pt x="1284515" y="1010195"/>
                  <a:pt x="1245326" y="984069"/>
                </a:cubicBezTo>
                <a:cubicBezTo>
                  <a:pt x="1206137" y="957943"/>
                  <a:pt x="1191623" y="934720"/>
                  <a:pt x="1158240" y="905692"/>
                </a:cubicBezTo>
                <a:cubicBezTo>
                  <a:pt x="1124857" y="876664"/>
                  <a:pt x="1081315" y="837475"/>
                  <a:pt x="1045029" y="809898"/>
                </a:cubicBezTo>
                <a:cubicBezTo>
                  <a:pt x="1008743" y="782321"/>
                  <a:pt x="994229" y="766355"/>
                  <a:pt x="940526" y="740229"/>
                </a:cubicBezTo>
                <a:cubicBezTo>
                  <a:pt x="886823" y="714103"/>
                  <a:pt x="782320" y="680720"/>
                  <a:pt x="722812" y="653143"/>
                </a:cubicBezTo>
                <a:cubicBezTo>
                  <a:pt x="663304" y="625566"/>
                  <a:pt x="634275" y="606697"/>
                  <a:pt x="583475" y="574766"/>
                </a:cubicBezTo>
                <a:cubicBezTo>
                  <a:pt x="532675" y="542835"/>
                  <a:pt x="460103" y="497841"/>
                  <a:pt x="418012" y="461555"/>
                </a:cubicBezTo>
                <a:cubicBezTo>
                  <a:pt x="375921" y="425269"/>
                  <a:pt x="371566" y="388983"/>
                  <a:pt x="330926" y="357052"/>
                </a:cubicBezTo>
                <a:cubicBezTo>
                  <a:pt x="290286" y="325121"/>
                  <a:pt x="213360" y="297543"/>
                  <a:pt x="174172" y="269966"/>
                </a:cubicBezTo>
                <a:cubicBezTo>
                  <a:pt x="134983" y="242389"/>
                  <a:pt x="124824" y="213360"/>
                  <a:pt x="95795" y="191589"/>
                </a:cubicBezTo>
                <a:cubicBezTo>
                  <a:pt x="66766" y="169818"/>
                  <a:pt x="33383" y="154578"/>
                  <a:pt x="0" y="139338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uora nuoliyhdysviiva 18"/>
          <p:cNvCxnSpPr>
            <a:stCxn id="14" idx="36"/>
          </p:cNvCxnSpPr>
          <p:nvPr/>
        </p:nvCxnSpPr>
        <p:spPr>
          <a:xfrm flipH="1" flipV="1">
            <a:off x="4985656" y="3429001"/>
            <a:ext cx="265613" cy="16763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989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97</Words>
  <Application>Microsoft Office PowerPoint</Application>
  <PresentationFormat>Laajakuva</PresentationFormat>
  <Paragraphs>25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Office-teema</vt:lpstr>
      <vt:lpstr>KILPAILULADUT</vt:lpstr>
      <vt:lpstr>PowerPoint-esitys</vt:lpstr>
      <vt:lpstr> La 10.2 6V sarja kiertää lenkin 2x    Su 11.2 Viestipäivänä 8v sarjalaiset kiertävät reitin kierroksen kerrallaan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Ilari Köykkä</dc:creator>
  <cp:lastModifiedBy>Susanna Salokangas</cp:lastModifiedBy>
  <cp:revision>21</cp:revision>
  <cp:lastPrinted>2023-01-30T05:31:34Z</cp:lastPrinted>
  <dcterms:created xsi:type="dcterms:W3CDTF">2021-01-20T11:35:41Z</dcterms:created>
  <dcterms:modified xsi:type="dcterms:W3CDTF">2024-02-01T07:41:45Z</dcterms:modified>
</cp:coreProperties>
</file>